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7" d="100"/>
          <a:sy n="107" d="100"/>
        </p:scale>
        <p:origin x="-112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71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Handwriting - Dakota"/>
                <a:ea typeface="+mj-ea"/>
                <a:cs typeface="Handwriting - Dakota"/>
              </a:defRPr>
            </a:lvl1pPr>
          </a:lstStyle>
          <a:p>
            <a:r>
              <a:rPr lang="en-US" altLang="ko-KR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Handwriting - Dakota"/>
                <a:ea typeface="+mj-ea"/>
                <a:cs typeface="Handwriting - Dakot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oefler Text"/>
                <a:cs typeface="Hoefler Text"/>
              </a:defRPr>
            </a:lvl1pPr>
          </a:lstStyle>
          <a:p>
            <a:r>
              <a:rPr lang="en-US" altLang="ko-KR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oefler Text"/>
                <a:cs typeface="Hoefler Text"/>
              </a:defRPr>
            </a:lvl1pPr>
            <a:lvl2pPr>
              <a:defRPr>
                <a:latin typeface="Hoefler Text"/>
                <a:cs typeface="Hoefler Text"/>
              </a:defRPr>
            </a:lvl2pPr>
            <a:lvl3pPr>
              <a:defRPr>
                <a:latin typeface="Hoefler Text"/>
                <a:cs typeface="Hoefler Text"/>
              </a:defRPr>
            </a:lvl3pPr>
            <a:lvl4pPr>
              <a:defRPr>
                <a:latin typeface="Hoefler Text"/>
                <a:cs typeface="Hoefler Text"/>
              </a:defRPr>
            </a:lvl4pPr>
            <a:lvl5pPr>
              <a:defRPr>
                <a:latin typeface="Hoefler Text"/>
                <a:cs typeface="Hoefler Text"/>
              </a:defRPr>
            </a:lvl5pPr>
          </a:lstStyle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B59CB9-90D4-E74A-9BCA-36FBA4A7DE3C}" type="datetimeFigureOut">
              <a:rPr lang="en-US" smtClean="0"/>
              <a:pPr/>
              <a:t>2/23/10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983897-5BA8-8443-BA47-82CF90804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hyperlink" Target="http://img1.fantasticfiction.co.uk/images/n26/n132022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rn-today.com/btpix/buck_pearl.jpg" TargetMode="External"/><Relationship Id="rId3" Type="http://schemas.openxmlformats.org/officeDocument/2006/relationships/hyperlink" Target="http://1.bp.blogspot.com/_O_L1W8HmE8E/Sm1_yw0KpHI/AAAAAAAAAvg/w6DOqO9qGpU/s400/china-america.jpg" TargetMode="External"/><Relationship Id="rId5" Type="http://schemas.openxmlformats.org/officeDocument/2006/relationships/hyperlink" Target="http://hotcupofcoffee.files.wordpress.com/2007/01/cover-dragonsee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609600"/>
            <a:ext cx="7086600" cy="1847850"/>
          </a:xfrm>
        </p:spPr>
        <p:txBody>
          <a:bodyPr/>
          <a:lstStyle/>
          <a:p>
            <a:r>
              <a:rPr lang="en-US" dirty="0" smtClean="0"/>
              <a:t>Pearl S. Buck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24250"/>
            <a:ext cx="4343400" cy="1943100"/>
          </a:xfrm>
        </p:spPr>
        <p:txBody>
          <a:bodyPr/>
          <a:lstStyle/>
          <a:p>
            <a:r>
              <a:rPr lang="en-US" sz="3200" dirty="0" smtClean="0"/>
              <a:t>Rachel </a:t>
            </a:r>
            <a:r>
              <a:rPr lang="en-US" sz="3200" dirty="0" err="1" smtClean="0"/>
              <a:t>Choi</a:t>
            </a:r>
            <a:r>
              <a:rPr lang="en-US" sz="3200" dirty="0" smtClean="0"/>
              <a:t>-F Block </a:t>
            </a:r>
            <a:endParaRPr lang="en-US" sz="3200" dirty="0"/>
          </a:p>
        </p:txBody>
      </p:sp>
      <p:pic>
        <p:nvPicPr>
          <p:cNvPr id="4" name="Picture 3" descr="buck_pear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0" y="2971800"/>
            <a:ext cx="2425700" cy="317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801906"/>
            <a:ext cx="3581400" cy="452269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Pearl </a:t>
            </a:r>
            <a:r>
              <a:rPr lang="en-US" dirty="0" err="1" smtClean="0"/>
              <a:t>Sydenstricker</a:t>
            </a:r>
            <a:r>
              <a:rPr lang="en-US" dirty="0" smtClean="0"/>
              <a:t> Buck</a:t>
            </a:r>
          </a:p>
          <a:p>
            <a:r>
              <a:rPr lang="en-US" dirty="0" smtClean="0"/>
              <a:t>The Good Earth &amp; Dragon Seed</a:t>
            </a:r>
          </a:p>
          <a:p>
            <a:r>
              <a:rPr lang="en-US" dirty="0" smtClean="0"/>
              <a:t>Modernism</a:t>
            </a:r>
          </a:p>
          <a:p>
            <a:r>
              <a:rPr lang="en-US" dirty="0" smtClean="0"/>
              <a:t>Philanthropist</a:t>
            </a:r>
          </a:p>
          <a:p>
            <a:r>
              <a:rPr lang="en-US" dirty="0" smtClean="0"/>
              <a:t>Nobel Prize winner</a:t>
            </a:r>
          </a:p>
          <a:p>
            <a:r>
              <a:rPr lang="en-US" dirty="0" smtClean="0"/>
              <a:t>Chinese &amp; American history</a:t>
            </a:r>
            <a:endParaRPr lang="en-US" dirty="0"/>
          </a:p>
        </p:txBody>
      </p:sp>
      <p:pic>
        <p:nvPicPr>
          <p:cNvPr id="4" name="Picture 3" descr="china-amer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81200"/>
            <a:ext cx="43434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Approximately from 1930 to 1950. </a:t>
            </a:r>
          </a:p>
          <a:p>
            <a:r>
              <a:rPr lang="en-US" dirty="0" smtClean="0"/>
              <a:t>After WWII</a:t>
            </a:r>
          </a:p>
          <a:p>
            <a:r>
              <a:rPr lang="en-US" dirty="0" smtClean="0"/>
              <a:t>Realistic values</a:t>
            </a:r>
          </a:p>
          <a:p>
            <a:r>
              <a:rPr lang="en-US" dirty="0" smtClean="0"/>
              <a:t>F Scott. Fitzgerald, William Faulkner, James Joyce</a:t>
            </a:r>
          </a:p>
          <a:p>
            <a:r>
              <a:rPr lang="en-US" dirty="0" smtClean="0"/>
              <a:t>Individualism, frustration, cultural divergence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132022.jpg"/>
          <p:cNvPicPr>
            <a:picLocks noChangeAspect="1"/>
          </p:cNvPicPr>
          <p:nvPr/>
        </p:nvPicPr>
        <p:blipFill>
          <a:blip r:embed="rId2">
            <a:alphaModFix amt="53000"/>
          </a:blip>
          <a:stretch>
            <a:fillRect/>
          </a:stretch>
        </p:blipFill>
        <p:spPr>
          <a:xfrm>
            <a:off x="4800600" y="274637"/>
            <a:ext cx="3848100" cy="60325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01906"/>
            <a:ext cx="7010400" cy="475129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Wang Lung, O-</a:t>
            </a:r>
            <a:r>
              <a:rPr lang="en-US" dirty="0" err="1" smtClean="0"/>
              <a:t>lan</a:t>
            </a:r>
            <a:r>
              <a:rPr lang="en-US" dirty="0" smtClean="0"/>
              <a:t>, Lotus, Uncle</a:t>
            </a:r>
          </a:p>
          <a:p>
            <a:r>
              <a:rPr lang="en-US" dirty="0" smtClean="0"/>
              <a:t>Hardworking Chinese farmer, toiling for success</a:t>
            </a:r>
          </a:p>
          <a:p>
            <a:r>
              <a:rPr lang="en-US" dirty="0" smtClean="0">
                <a:sym typeface="Wingdings"/>
              </a:rPr>
              <a:t>The richest man in town</a:t>
            </a:r>
          </a:p>
          <a:p>
            <a:r>
              <a:rPr lang="en-US" dirty="0" smtClean="0">
                <a:sym typeface="Wingdings"/>
              </a:rPr>
              <a:t>Conflicts between materialistic desires &amp; his own principles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value of land</a:t>
            </a:r>
          </a:p>
          <a:p>
            <a:r>
              <a:rPr lang="en-US" dirty="0" smtClean="0">
                <a:sym typeface="Wingdings"/>
              </a:rPr>
              <a:t>Exotic Chinese culture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western societies</a:t>
            </a:r>
          </a:p>
          <a:p>
            <a:r>
              <a:rPr lang="en-US" dirty="0" smtClean="0">
                <a:sym typeface="Wingdings"/>
              </a:rPr>
              <a:t>Love of the land, corrupting influence of the wealth, and inferior status of women</a:t>
            </a:r>
          </a:p>
          <a:p>
            <a:r>
              <a:rPr lang="en-US" dirty="0" smtClean="0">
                <a:sym typeface="Wingdings"/>
              </a:rPr>
              <a:t>Vivid illustration of Chinese culture</a:t>
            </a:r>
            <a:r>
              <a:rPr lang="en-US" dirty="0" smtClean="0">
                <a:sym typeface="Wingdings"/>
              </a:rPr>
              <a:t>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7391"/>
            <a:ext cx="4876801" cy="1339009"/>
          </a:xfrm>
        </p:spPr>
        <p:txBody>
          <a:bodyPr/>
          <a:lstStyle/>
          <a:p>
            <a:r>
              <a:rPr lang="en-US" i="1" dirty="0" smtClean="0"/>
              <a:t>The Good Earth</a:t>
            </a:r>
            <a:br>
              <a:rPr lang="en-US" i="1" dirty="0" smtClean="0"/>
            </a:br>
            <a:r>
              <a:rPr lang="en-US" i="1" dirty="0" smtClean="0"/>
              <a:t>(1931)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0"/>
            <a:ext cx="7272339" cy="1339009"/>
          </a:xfrm>
        </p:spPr>
        <p:txBody>
          <a:bodyPr/>
          <a:lstStyle/>
          <a:p>
            <a:r>
              <a:rPr lang="en-US" i="1" dirty="0" smtClean="0"/>
              <a:t>Dragon Seed </a:t>
            </a:r>
            <a:r>
              <a:rPr lang="en-US" dirty="0" smtClean="0"/>
              <a:t>(1944)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339008"/>
            <a:ext cx="4170363" cy="53665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Ling Tan, Lao San</a:t>
            </a:r>
          </a:p>
          <a:p>
            <a:r>
              <a:rPr lang="en-US" dirty="0" smtClean="0"/>
              <a:t>Ordinary Chinese farmer experiences </a:t>
            </a:r>
            <a:r>
              <a:rPr lang="en-US" dirty="0" smtClean="0"/>
              <a:t>Japanese invasion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Nanking Massacre</a:t>
            </a:r>
          </a:p>
          <a:p>
            <a:r>
              <a:rPr lang="en-US" dirty="0" smtClean="0"/>
              <a:t>Family destroyed, sons become guerrillas</a:t>
            </a:r>
          </a:p>
          <a:p>
            <a:r>
              <a:rPr lang="en-US" dirty="0" smtClean="0"/>
              <a:t>All men are evil</a:t>
            </a:r>
          </a:p>
          <a:p>
            <a:r>
              <a:rPr lang="en-US" dirty="0" smtClean="0"/>
              <a:t>Dark side of Chinese history </a:t>
            </a:r>
          </a:p>
          <a:p>
            <a:r>
              <a:rPr lang="en-US" dirty="0" smtClean="0"/>
              <a:t>Outrageousness of man’s inhumanity in wartime, sense of peace</a:t>
            </a:r>
          </a:p>
          <a:p>
            <a:r>
              <a:rPr lang="en-US" dirty="0" smtClean="0"/>
              <a:t>Buck’s own experience</a:t>
            </a:r>
          </a:p>
          <a:p>
            <a:endParaRPr lang="en-US" dirty="0"/>
          </a:p>
        </p:txBody>
      </p:sp>
      <p:pic>
        <p:nvPicPr>
          <p:cNvPr id="5" name="Picture 4" descr="cover-dragonseed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339010"/>
            <a:ext cx="3677498" cy="51379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801906"/>
            <a:ext cx="4285299" cy="4522694"/>
          </a:xfrm>
        </p:spPr>
        <p:txBody>
          <a:bodyPr/>
          <a:lstStyle/>
          <a:p>
            <a:r>
              <a:rPr lang="en-US" dirty="0" smtClean="0"/>
              <a:t>Combined the Chinese culture &amp; western culture</a:t>
            </a:r>
          </a:p>
          <a:p>
            <a:r>
              <a:rPr lang="en-US" dirty="0" smtClean="0"/>
              <a:t>Once-mysterious culture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more familiar</a:t>
            </a:r>
          </a:p>
          <a:p>
            <a:r>
              <a:rPr lang="en-US" dirty="0" smtClean="0">
                <a:sym typeface="Wingdings"/>
              </a:rPr>
              <a:t>Evocative novels about </a:t>
            </a:r>
            <a:r>
              <a:rPr lang="en-US" dirty="0" smtClean="0">
                <a:sym typeface="Wingdings"/>
              </a:rPr>
              <a:t>Chinese culture</a:t>
            </a:r>
          </a:p>
          <a:p>
            <a:r>
              <a:rPr lang="en-US" dirty="0" smtClean="0">
                <a:sym typeface="Wingdings"/>
              </a:rPr>
              <a:t>Buck: benefactress, Pulitzer &amp; Nobel Prize winner, writer of bicultural novels</a:t>
            </a: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pic>
        <p:nvPicPr>
          <p:cNvPr id="4" name="Picture 3" descr="pp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323" y="2057400"/>
            <a:ext cx="298704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Pictures</a:t>
            </a:r>
          </a:p>
          <a:p>
            <a:r>
              <a:rPr lang="en-US" dirty="0" smtClean="0">
                <a:hlinkClick r:id="rId2"/>
              </a:rPr>
              <a:t>http://www.born-today.com/btpix/buck_pearl.</a:t>
            </a:r>
            <a:r>
              <a:rPr lang="en-US" dirty="0" smtClean="0">
                <a:hlinkClick r:id="rId2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http://1.bp.blogspot.com/_O_L1W8HmE8E/Sm1_yw0KpHI/AAAAAAAAAvg/w6DOqO9qGpU/s400/china-america.</a:t>
            </a:r>
            <a:r>
              <a:rPr lang="en-US" dirty="0" smtClean="0">
                <a:hlinkClick r:id="rId3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http://img1.fantasticfiction.co.uk/images/n26/n132022.</a:t>
            </a:r>
            <a:r>
              <a:rPr lang="en-US" dirty="0" smtClean="0">
                <a:hlinkClick r:id="rId4"/>
              </a:rPr>
              <a:t>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http://hotcupofcoffee.files.wordpress.com/2007/01/cover-dragonseed.</a:t>
            </a:r>
            <a:r>
              <a:rPr lang="en-US" dirty="0" smtClean="0">
                <a:hlinkClick r:id="rId5"/>
              </a:rPr>
              <a:t>jpg</a:t>
            </a:r>
            <a:endParaRPr lang="en-US" dirty="0" smtClean="0"/>
          </a:p>
          <a:p>
            <a:r>
              <a:rPr lang="en-US" dirty="0" smtClean="0"/>
              <a:t>http://www.orlok.com/cyberbil/pearl2/graphics/pport.jpg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604</TotalTime>
  <Words>310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Tradition</vt:lpstr>
      <vt:lpstr>Pearl S. Buck</vt:lpstr>
      <vt:lpstr>Background</vt:lpstr>
      <vt:lpstr>Modernism</vt:lpstr>
      <vt:lpstr>The Good Earth (1931)</vt:lpstr>
      <vt:lpstr>Dragon Seed (1944)</vt:lpstr>
      <vt:lpstr>So…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Choi</dc:creator>
  <cp:lastModifiedBy>Rachel Choi</cp:lastModifiedBy>
  <cp:revision>28</cp:revision>
  <dcterms:created xsi:type="dcterms:W3CDTF">2010-02-22T19:32:35Z</dcterms:created>
  <dcterms:modified xsi:type="dcterms:W3CDTF">2010-02-22T19:58:18Z</dcterms:modified>
</cp:coreProperties>
</file>